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7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  <p:sldId id="300" r:id="rId44"/>
    <p:sldId id="296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93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5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32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34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12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8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08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8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247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94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62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E6762-83FE-486A-BF65-BF03603682BE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8E32C-9D6A-499B-80AF-AB3DB43D7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28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Arun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35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4199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999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218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1465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079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892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7912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62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5202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1477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410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2798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04541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63707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9172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32467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070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0716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137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94390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4578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343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391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2905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4795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808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6678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1317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8642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2701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8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057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615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751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4208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02995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4292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80436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0831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0258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4609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5839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5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05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612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60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042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</Words>
  <Application>Microsoft Office PowerPoint</Application>
  <PresentationFormat>Widescreen</PresentationFormat>
  <Paragraphs>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Ansible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Demo</dc:title>
  <dc:creator>Arun</dc:creator>
  <cp:lastModifiedBy>Arun</cp:lastModifiedBy>
  <cp:revision>5</cp:revision>
  <dcterms:created xsi:type="dcterms:W3CDTF">2019-11-16T16:48:05Z</dcterms:created>
  <dcterms:modified xsi:type="dcterms:W3CDTF">2019-11-19T17:47:17Z</dcterms:modified>
</cp:coreProperties>
</file>